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103843B-31BF-4DEB-A46F-EEB5FD057F28}">
          <p14:sldIdLst>
            <p14:sldId id="256"/>
            <p14:sldId id="257"/>
            <p14:sldId id="258"/>
          </p14:sldIdLst>
        </p14:section>
        <p14:section name="Раздел без заголовка" id="{0CD7E0C9-510E-4281-89F7-F973227F4209}">
          <p14:sldIdLst>
            <p14:sldId id="259"/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476B381-D337-4FD0-B916-04B61334743C}" type="datetimeFigureOut">
              <a:rPr lang="ru-RU" smtClean="0"/>
              <a:t>15.12.2011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049369D-E3AB-4DFE-A409-E981133455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272808" cy="37444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Президентские стипендии как фактор повышения </a:t>
            </a:r>
            <a:br>
              <a:rPr lang="ru-RU" dirty="0" smtClean="0"/>
            </a:br>
            <a:r>
              <a:rPr lang="ru-RU" dirty="0" smtClean="0"/>
              <a:t>инвестиционной привлекательности региона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0615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052736"/>
            <a:ext cx="6965245" cy="12024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4315045" cy="2880320"/>
          </a:xfrm>
        </p:spPr>
      </p:pic>
      <p:pic>
        <p:nvPicPr>
          <p:cNvPr id="1027" name="Picture 3" descr="D:\Лена\Свалка\Разное\Обязаловка\Картинки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51378"/>
            <a:ext cx="4104456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54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57" y="1196752"/>
            <a:ext cx="3203687" cy="4608512"/>
          </a:xfrm>
        </p:spPr>
      </p:pic>
      <p:pic>
        <p:nvPicPr>
          <p:cNvPr id="2050" name="Picture 2" descr="D:\Лена\Свалка\Разное\Обязаловка\Картинки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512" y="1283195"/>
            <a:ext cx="2135028" cy="223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Лена\Свалка\Разное\Обязаловка\Картинки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899" y="3514300"/>
            <a:ext cx="1942433" cy="233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244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5410"/>
            <a:ext cx="3024336" cy="3024336"/>
          </a:xfrm>
        </p:spPr>
      </p:pic>
      <p:pic>
        <p:nvPicPr>
          <p:cNvPr id="3074" name="Picture 2" descr="D:\Лена\Свалка\Разное\Обязаловка\Картинки\images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896"/>
            <a:ext cx="36004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033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052736"/>
            <a:ext cx="6671679" cy="4450747"/>
          </a:xfrm>
        </p:spPr>
      </p:pic>
    </p:spTree>
    <p:extLst>
      <p:ext uri="{BB962C8B-B14F-4D97-AF65-F5344CB8AC3E}">
        <p14:creationId xmlns:p14="http://schemas.microsoft.com/office/powerpoint/2010/main" val="4200903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852936"/>
            <a:ext cx="4229913" cy="3168352"/>
          </a:xfrm>
        </p:spPr>
      </p:pic>
      <p:pic>
        <p:nvPicPr>
          <p:cNvPr id="4098" name="Picture 2" descr="D:\Лена\Свалка\Разное\Обязаловка\Картинки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447" y="908720"/>
            <a:ext cx="2376264" cy="420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181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</TotalTime>
  <Words>5</Words>
  <Application>Microsoft Office PowerPoint</Application>
  <PresentationFormat>Экран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Кнопка</vt:lpstr>
      <vt:lpstr>Президентские стипендии как фактор повышения  инвестиционной привлекательности региона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Президентские стипендии как фактор повышения  инвестиционной привлекательности региона </dc:title>
  <dc:creator>Елена</dc:creator>
  <cp:lastModifiedBy>Елена</cp:lastModifiedBy>
  <cp:revision>9</cp:revision>
  <dcterms:created xsi:type="dcterms:W3CDTF">2011-12-15T12:50:52Z</dcterms:created>
  <dcterms:modified xsi:type="dcterms:W3CDTF">2011-12-15T13:10:20Z</dcterms:modified>
</cp:coreProperties>
</file>